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1110" r:id="rId41"/>
    <p:sldId id="1111" r:id="rId42"/>
    <p:sldId id="967" r:id="rId43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14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4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2372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&amp; Git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</a:t>
            </a: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</a:t>
              </a:r>
              <a:r>
                <a:rPr lang="en-US" altLang="ko-KR" dirty="0"/>
                <a:t>GitHub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–u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 및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: ??????????!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F54ECD-1BBD-48C1-9EC1-95A3F75B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" y="2028666"/>
            <a:ext cx="4250187" cy="249093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파일 생성 상태로 전환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 상태로 전환</a:t>
            </a:r>
            <a:endParaRPr lang="en-US" altLang="ko-KR" sz="1100" u="sng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작성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Commit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파일 추가 및 수정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4587359" y="284576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0433D9-7961-497C-B8A6-C99C6112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64" y="3105451"/>
            <a:ext cx="1811953" cy="16799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52259C3-4532-4FF5-90A6-893395739CB6}"/>
              </a:ext>
            </a:extLst>
          </p:cNvPr>
          <p:cNvSpPr/>
          <p:nvPr/>
        </p:nvSpPr>
        <p:spPr bwMode="auto">
          <a:xfrm>
            <a:off x="5078226" y="30090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65003-2324-4050-AE60-31BD7F7B4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98" y="4728605"/>
            <a:ext cx="3217228" cy="162591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A2497F4-D061-482E-B9F7-137578A06421}"/>
              </a:ext>
            </a:extLst>
          </p:cNvPr>
          <p:cNvSpPr/>
          <p:nvPr/>
        </p:nvSpPr>
        <p:spPr bwMode="auto">
          <a:xfrm>
            <a:off x="4369708" y="52895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B1BF80-C62F-40CB-9F6F-E5B6278CABFC}"/>
              </a:ext>
            </a:extLst>
          </p:cNvPr>
          <p:cNvSpPr/>
          <p:nvPr/>
        </p:nvSpPr>
        <p:spPr bwMode="auto">
          <a:xfrm>
            <a:off x="3555641" y="60010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6714A-291D-4B34-839C-C5ED01DF6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0" y="1523227"/>
            <a:ext cx="4250187" cy="3333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FC76C40-1E6B-4A52-BAEB-44F0E299BBB1}"/>
              </a:ext>
            </a:extLst>
          </p:cNvPr>
          <p:cNvSpPr/>
          <p:nvPr/>
        </p:nvSpPr>
        <p:spPr bwMode="auto">
          <a:xfrm>
            <a:off x="4080740" y="14685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C80F65-7BDD-4B20-BFD0-DF173B66B446}"/>
              </a:ext>
            </a:extLst>
          </p:cNvPr>
          <p:cNvSpPr/>
          <p:nvPr/>
        </p:nvSpPr>
        <p:spPr bwMode="auto">
          <a:xfrm>
            <a:off x="3807641" y="23407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03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Remotes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Fetch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변경된 내용을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Remote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변경내용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  <a:endParaRPr lang="en-US" altLang="ko-KR" sz="11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옵션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(Origin) Update Readme.md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Readme.md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1CDC3-EC38-45CC-A4AA-AA5197DA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44" y="4913807"/>
            <a:ext cx="5762878" cy="15236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62E090-43E5-453D-837C-E3169FBC9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64"/>
          <a:stretch/>
        </p:blipFill>
        <p:spPr>
          <a:xfrm>
            <a:off x="365409" y="1523226"/>
            <a:ext cx="2650177" cy="483129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변경내용 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Pull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20568F-250B-446E-8AAE-461DD7235247}"/>
              </a:ext>
            </a:extLst>
          </p:cNvPr>
          <p:cNvSpPr/>
          <p:nvPr/>
        </p:nvSpPr>
        <p:spPr bwMode="auto">
          <a:xfrm>
            <a:off x="279351" y="253904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F137E6-64C0-43FC-87FC-4D72908F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641" y="1576856"/>
            <a:ext cx="2650177" cy="96222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784A51-61A0-46B1-8EC8-10CA30AF64C2}"/>
              </a:ext>
            </a:extLst>
          </p:cNvPr>
          <p:cNvSpPr/>
          <p:nvPr/>
        </p:nvSpPr>
        <p:spPr bwMode="auto">
          <a:xfrm>
            <a:off x="4549927" y="190816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03B011-34D7-47EF-A1A7-51341CCA0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51" y="3243132"/>
            <a:ext cx="3848100" cy="276225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D1E5E89-1971-4C51-9C01-B21E440FDDD4}"/>
              </a:ext>
            </a:extLst>
          </p:cNvPr>
          <p:cNvSpPr/>
          <p:nvPr/>
        </p:nvSpPr>
        <p:spPr bwMode="auto">
          <a:xfrm>
            <a:off x="3794906" y="32430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05BCCA-134F-499C-BA2F-EC90BB01F5DE}"/>
              </a:ext>
            </a:extLst>
          </p:cNvPr>
          <p:cNvSpPr/>
          <p:nvPr/>
        </p:nvSpPr>
        <p:spPr bwMode="auto">
          <a:xfrm>
            <a:off x="7846425" y="532593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6ABC3B-8E6D-49BF-B9DF-64F7F19E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2" y="2713718"/>
            <a:ext cx="3943350" cy="21907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695CDDA-4CF2-490C-9206-78FD7C199619}"/>
              </a:ext>
            </a:extLst>
          </p:cNvPr>
          <p:cNvSpPr/>
          <p:nvPr/>
        </p:nvSpPr>
        <p:spPr bwMode="auto">
          <a:xfrm>
            <a:off x="3015586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70547D-3BB5-4404-B910-CE359C0B8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02" y="4656467"/>
            <a:ext cx="3962400" cy="21907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EE0427C-7735-4A29-8D70-7A99ACB8B200}"/>
              </a:ext>
            </a:extLst>
          </p:cNvPr>
          <p:cNvSpPr/>
          <p:nvPr/>
        </p:nvSpPr>
        <p:spPr bwMode="auto">
          <a:xfrm>
            <a:off x="3668906" y="43655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A15F43D-8C41-48AB-8680-9B9C84AD2E22}"/>
              </a:ext>
            </a:extLst>
          </p:cNvPr>
          <p:cNvSpPr/>
          <p:nvPr/>
        </p:nvSpPr>
        <p:spPr bwMode="auto">
          <a:xfrm>
            <a:off x="1348574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26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29827</TotalTime>
  <Words>6141</Words>
  <Application>Microsoft Office PowerPoint</Application>
  <PresentationFormat>A4 용지(210x297mm)</PresentationFormat>
  <Paragraphs>1268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&amp; Git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Git 설정 및 Push</vt:lpstr>
      <vt:lpstr>2. GitHub 변경내용 Pull</vt:lpstr>
      <vt:lpstr>2. GitHub 변경내용 Pull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3948</cp:revision>
  <cp:lastPrinted>2013-03-12T06:42:38Z</cp:lastPrinted>
  <dcterms:created xsi:type="dcterms:W3CDTF">2008-12-02T04:27:09Z</dcterms:created>
  <dcterms:modified xsi:type="dcterms:W3CDTF">2021-02-07T11:31:46Z</dcterms:modified>
</cp:coreProperties>
</file>